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71" r:id="rId7"/>
    <p:sldId id="270" r:id="rId8"/>
    <p:sldId id="272" r:id="rId9"/>
    <p:sldId id="262" r:id="rId10"/>
    <p:sldId id="263" r:id="rId11"/>
    <p:sldId id="264" r:id="rId12"/>
    <p:sldId id="265" r:id="rId13"/>
    <p:sldId id="266" r:id="rId14"/>
    <p:sldId id="267" r:id="rId15"/>
    <p:sldId id="269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0C62-A445-4F0A-93F4-0A567F734803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1F7C0B0-73CB-4728-A888-92A4F4A8A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0C62-A445-4F0A-93F4-0A567F734803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1F7C0B0-73CB-4728-A888-92A4F4A8A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0C62-A445-4F0A-93F4-0A567F734803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C0B0-73CB-4728-A888-92A4F4A8A2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3000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0C62-A445-4F0A-93F4-0A567F734803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C0B0-73CB-4728-A888-92A4F4A8A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0C62-A445-4F0A-93F4-0A567F734803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1F7C0B0-73CB-4728-A888-92A4F4A8A2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advClick="0" advTm="3000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0C62-A445-4F0A-93F4-0A567F734803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C0B0-73CB-4728-A888-92A4F4A8A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0C62-A445-4F0A-93F4-0A567F734803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C0B0-73CB-4728-A888-92A4F4A8A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0C62-A445-4F0A-93F4-0A567F734803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C0B0-73CB-4728-A888-92A4F4A8A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0C62-A445-4F0A-93F4-0A567F734803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C0B0-73CB-4728-A888-92A4F4A8A2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advClick="0" advTm="3000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0C62-A445-4F0A-93F4-0A567F734803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C0B0-73CB-4728-A888-92A4F4A8A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0C62-A445-4F0A-93F4-0A567F734803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C0B0-73CB-4728-A888-92A4F4A8A2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5780C62-A445-4F0A-93F4-0A567F734803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1F7C0B0-73CB-4728-A888-92A4F4A8A2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advClick="0" advTm="3000">
    <p:circl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57233"/>
            <a:ext cx="7772400" cy="274321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Презентация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«Городецкая роспись»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sz="3200" dirty="0" smtClean="0"/>
              <a:t>для детей старшего возраста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02015" y="3867913"/>
            <a:ext cx="3771904" cy="128588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Воспитатель</a:t>
            </a:r>
            <a:r>
              <a:rPr lang="ru-RU" sz="2400" b="1" smtClean="0">
                <a:solidFill>
                  <a:schemeClr val="tx1"/>
                </a:solidFill>
              </a:rPr>
              <a:t>: Кочкина С.А.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pic>
        <p:nvPicPr>
          <p:cNvPr id="4" name="popup_img" descr="http://go1.imgsmail.ru/imgpreview?key=http%3A//www.center-raduga.ru/about/photo/post-125479-1227859073.jpg&amp;mb=imgdb_preview_35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2420888"/>
            <a:ext cx="4214842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ransition spd="med" advClick="0" advTm="5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571636"/>
          </a:xfrm>
        </p:spPr>
        <p:txBody>
          <a:bodyPr>
            <a:noAutofit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ru-RU" sz="3200" b="1" i="1" dirty="0" smtClean="0">
                <a:solidFill>
                  <a:srgbClr val="C00000"/>
                </a:solidFill>
              </a:rPr>
              <a:t>Городецкая роспись </a:t>
            </a:r>
            <a:r>
              <a:rPr lang="ru-RU" sz="3200" b="1" i="1" dirty="0" smtClean="0"/>
              <a:t>- </a:t>
            </a:r>
            <a:r>
              <a:rPr lang="ru-RU" sz="2800" b="1" i="1" dirty="0" smtClean="0"/>
              <a:t>знаменитый народный промысел Нижегородского края.</a:t>
            </a:r>
            <a:endParaRPr lang="ru-RU" sz="2800" b="1" i="1" dirty="0"/>
          </a:p>
        </p:txBody>
      </p:sp>
      <p:pic>
        <p:nvPicPr>
          <p:cNvPr id="4" name="Содержимое 3" descr="http://4put.ru/pictures/max/158/48687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285992"/>
            <a:ext cx="714380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57826"/>
            <a:ext cx="8229600" cy="1214446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   Зародился промысел в заволжской деревне по речке </a:t>
            </a:r>
            <a:r>
              <a:rPr lang="ru-RU" b="1" i="1" dirty="0" err="1" smtClean="0"/>
              <a:t>Узоле</a:t>
            </a:r>
            <a:r>
              <a:rPr lang="ru-RU" b="1" i="1" dirty="0" smtClean="0"/>
              <a:t> близ Городца.</a:t>
            </a:r>
            <a:endParaRPr lang="ru-RU" b="1" i="1" dirty="0"/>
          </a:p>
        </p:txBody>
      </p:sp>
      <p:pic>
        <p:nvPicPr>
          <p:cNvPr id="4" name="Рисунок 3" descr="http://go3.imgsmail.ru/imgpreview?key=http%3A//jooy.ru/files/imagecache/ni0/node%5Fimages/3/3/4/1/5/116864d02af95fae%5F0.jpg&amp;mb=imgdb_preview_386&amp;w=20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2"/>
            <a:ext cx="7572428" cy="45005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C33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/>
          </a:bodyPr>
          <a:lstStyle/>
          <a:p>
            <a:r>
              <a:rPr lang="ru-RU" sz="3200" b="1" i="1" dirty="0" smtClean="0"/>
              <a:t>Б</a:t>
            </a:r>
            <a:r>
              <a:rPr lang="ru-RU" sz="2800" b="1" i="1" dirty="0" smtClean="0"/>
              <a:t>ольшинство жителей слыли искусными ремесленниками. </a:t>
            </a:r>
            <a:r>
              <a:rPr lang="ru-RU" sz="3200" b="1" i="1" dirty="0" smtClean="0"/>
              <a:t>Р</a:t>
            </a:r>
            <a:r>
              <a:rPr lang="ru-RU" sz="2800" b="1" i="1" dirty="0" smtClean="0"/>
              <a:t>аботали они с деревом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71942"/>
            <a:ext cx="8229600" cy="205422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opup_img" descr="http://go4.imgsmail.ru/imgpreview?key=http%3A//www.lighthotel.ru/content/image/Masters/006.jpg&amp;mb=imgdb_preview_37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143116"/>
            <a:ext cx="6643734" cy="41434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33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Городецкую роспись трудно спутать с какой-нибудь другой.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72074"/>
            <a:ext cx="8229600" cy="157163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b="1" i="1" dirty="0" smtClean="0"/>
              <a:t>   </a:t>
            </a:r>
            <a:r>
              <a:rPr lang="ru-RU" b="1" i="1" dirty="0" smtClean="0"/>
              <a:t>Это и букеты </a:t>
            </a:r>
            <a:r>
              <a:rPr lang="ru-RU" b="1" i="1" dirty="0" err="1" smtClean="0"/>
              <a:t>цветов,напоминающих</a:t>
            </a:r>
            <a:r>
              <a:rPr lang="ru-RU" b="1" i="1" dirty="0" smtClean="0"/>
              <a:t> </a:t>
            </a:r>
            <a:r>
              <a:rPr lang="ru-RU" b="1" i="1" dirty="0" err="1" smtClean="0"/>
              <a:t>розы,пышные</a:t>
            </a:r>
            <a:r>
              <a:rPr lang="ru-RU" b="1" i="1" dirty="0" smtClean="0"/>
              <a:t> </a:t>
            </a:r>
            <a:r>
              <a:rPr lang="ru-RU" b="1" i="1" dirty="0" err="1" smtClean="0"/>
              <a:t>гирлянды,расписные</a:t>
            </a:r>
            <a:r>
              <a:rPr lang="ru-RU" b="1" i="1" dirty="0" smtClean="0"/>
              <a:t> лошади и птицы.</a:t>
            </a:r>
            <a:endParaRPr lang="ru-RU" b="1" i="1" dirty="0"/>
          </a:p>
        </p:txBody>
      </p:sp>
      <p:pic>
        <p:nvPicPr>
          <p:cNvPr id="4" name="Рисунок 3" descr="http://4put.ru/pictures/max/158/486876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2000240"/>
            <a:ext cx="2643206" cy="278608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http://4put.ru/pictures/max/158/486875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071678"/>
            <a:ext cx="2756894" cy="278608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http://4put.ru/pictures/max/158/486873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2285992"/>
            <a:ext cx="2286016" cy="271464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cc-m-imagesubtitle-image-5204964909" descr="&amp;gcy;&amp;ocy;&amp;rcy;&amp;ocy;&amp;dcy;&amp;iecy;&amp;tscy;&amp;kcy;&amp;acy;&amp;yacy; &amp;rcy;&amp;ocy;&amp;scy;&amp;pcy;&amp;icy;&amp;scy;&amp;softcy; &amp;ecy;&amp;lcy;&amp;iecy;&amp;mcy;&amp;iecy;&amp;ncy;&amp;tcy;&amp;ycy; &amp;rcy;&amp;ocy;&amp;scy;&amp;pcy;&amp;icy;&amp;scy;&amp;icy; &amp;shcy;&amp;acy;&amp;bcy;&amp;lcy;&amp;ocy;&amp;ncy;&amp;ycy; &amp;dcy;&amp;lcy;&amp;yacy; &amp;ucy;&amp;rcy;&amp;ocy;&amp;kcy;&amp;ocy;&amp;vcy; &amp;Icy;&amp;Zcy;&amp;Ocy;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4282" y="142852"/>
            <a:ext cx="8715435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cc-m-imagesubtitle-image-5204982009" descr="&amp;gcy;&amp;ocy;&amp;rcy;&amp;ocy;&amp;dcy;&amp;iecy;&amp;tscy;&amp;kcy;&amp;icy;&amp;iecy; &amp;pcy;&amp;tcy;&amp;icy;&amp;tscy;&amp;ycy; &amp;fcy;&amp;acy;&amp;zcy;&amp;acy;&amp;ncy;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2844" y="142852"/>
            <a:ext cx="8858311" cy="65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cc-m-imagesubtitle-image-5204965709" descr="&amp;gcy;&amp;ocy;&amp;rcy;&amp;ocy;&amp;dcy;&amp;iecy;&amp;tscy;&amp;kcy;&amp;icy;&amp;jcy; &amp;kcy;&amp;ocy;&amp;ncy;&amp;softcy; &amp;pcy;&amp;ocy;&amp;scy;&amp;lcy;&amp;iecy;&amp;dcy;&amp;ocy;&amp;vcy;&amp;acy;&amp;tcy;&amp;iecy;&amp;lcy;&amp;softcy;&amp;ncy;&amp;ocy;&amp;scy;&amp;tcy;&amp;softcy; &amp;rcy;&amp;ocy;&amp;scy;&amp;pcy;&amp;icy;&amp;scy;&amp;icy;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42845" y="142852"/>
            <a:ext cx="8858311" cy="65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Раньше городецкая роспись НАНОСИЛАСЬ яичными красками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72140"/>
            <a:ext cx="8229600" cy="1000132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/>
              <a:t>В  наши дни мастера перешли на масленую краску.</a:t>
            </a:r>
            <a:endParaRPr lang="ru-RU" b="1" i="1" dirty="0"/>
          </a:p>
        </p:txBody>
      </p:sp>
      <p:pic>
        <p:nvPicPr>
          <p:cNvPr id="4" name="Рисунок 3" descr="http://www.lentos.ru/pic/07_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571612"/>
            <a:ext cx="3571900" cy="40005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0132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Как и раньше мастера любят изображать сюжеты из жизни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5214950"/>
            <a:ext cx="8786874" cy="14287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i="1" dirty="0" smtClean="0"/>
              <a:t>Это прогулки кавалеров с дамами, охотники в лесу, плотники на строительстве дома, всадники на лихих лошадях.</a:t>
            </a:r>
            <a:endParaRPr lang="ru-RU" b="1" i="1" dirty="0"/>
          </a:p>
        </p:txBody>
      </p:sp>
      <p:pic>
        <p:nvPicPr>
          <p:cNvPr id="4" name="Рисунок 3" descr="&amp;Gcy;&amp;ocy;&amp;rcy;&amp;ocy;&amp;dcy;&amp;iecy;&amp;tscy;&amp;kcy;&amp;acy;&amp;yacy; &amp;rcy;&amp;ocy;&amp;scy;&amp;pcy;&amp;icy;&amp;scy;&amp;softcy;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500174"/>
            <a:ext cx="2928958" cy="3571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ttp://s013.radikal.ru/i324/1011/39/db17d9f7f2b8.jpg"/>
          <p:cNvPicPr/>
          <p:nvPr/>
        </p:nvPicPr>
        <p:blipFill>
          <a:blip r:embed="rId3"/>
          <a:srcRect l="3440" t="12200" r="7109" b="14605"/>
          <a:stretch>
            <a:fillRect/>
          </a:stretch>
        </p:blipFill>
        <p:spPr bwMode="auto">
          <a:xfrm>
            <a:off x="928662" y="1500174"/>
            <a:ext cx="2857520" cy="3571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Black" pitchFamily="34" charset="0"/>
              </a:rPr>
              <a:t>Красивы деревянные панно, шкатулки и ларцы.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5" name="Рисунок 4" descr="http://4put.ru/pictures/max/158/48683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14488"/>
            <a:ext cx="4286280" cy="4357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cc-m-imagesubtitle-image-5204977109" descr="&amp;gcy;&amp;ocy;&amp;rcy;&amp;ocy;&amp;dcy;&amp;iecy;&amp;tscy;&amp;kcy;&amp;icy;&amp;jcy; &amp;kcy;&amp;ocy;&amp;ncy;&amp;softcy;"/>
          <p:cNvPicPr/>
          <p:nvPr/>
        </p:nvPicPr>
        <p:blipFill>
          <a:blip r:embed="rId3" cstate="print"/>
          <a:srcRect l="4687" t="8063" r="6249" b="5141"/>
          <a:stretch>
            <a:fillRect/>
          </a:stretch>
        </p:blipFill>
        <p:spPr bwMode="auto">
          <a:xfrm>
            <a:off x="5715008" y="1714488"/>
            <a:ext cx="2857520" cy="4357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Разнообразные комплекты для кухни: </a:t>
            </a:r>
            <a:r>
              <a:rPr lang="ru-RU" b="1" dirty="0" err="1" smtClean="0"/>
              <a:t>шкафчики,полочки</a:t>
            </a:r>
            <a:endParaRPr lang="ru-RU" b="1" dirty="0"/>
          </a:p>
        </p:txBody>
      </p:sp>
      <p:pic>
        <p:nvPicPr>
          <p:cNvPr id="4" name="Содержимое 3" descr="http://4put.ru/pictures/max/158/487595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00628" y="1643050"/>
            <a:ext cx="3286148" cy="4857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33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ttp://4put.ru/pictures/max/158/48687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643050"/>
            <a:ext cx="3429024" cy="4857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33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Красивы и нарядны </a:t>
            </a:r>
            <a:r>
              <a:rPr lang="ru-RU" b="1" i="1" dirty="0" err="1" smtClean="0"/>
              <a:t>хлебницы,солонки,разделочные</a:t>
            </a:r>
            <a:r>
              <a:rPr lang="ru-RU" b="1" i="1" dirty="0" smtClean="0"/>
              <a:t> доски.</a:t>
            </a:r>
            <a:endParaRPr lang="ru-RU" b="1" i="1" dirty="0"/>
          </a:p>
        </p:txBody>
      </p:sp>
      <p:pic>
        <p:nvPicPr>
          <p:cNvPr id="9" name="cc-m-imagesubtitle-image-5205264009" descr="&amp;Gcy;&amp;ocy;&amp;rcy;&amp;ocy;&amp;dcy;&amp;iecy;&amp;tscy;&amp;kcy;&amp;acy;&amp;yacy; &amp;rcy;&amp;ocy;&amp;scy;&amp;pcy;&amp;icy;&amp;scy;&amp;softcy; &amp;fcy;&amp;ocy;&amp;tcy;&amp;ocy;&amp;kcy;&amp;lcy;&amp;icy;&amp;pcy;&amp;acy;&amp;rcy;&amp;tcy;_&amp;pcy;&amp;ocy;&amp;dcy;&amp;ncy;&amp;ocy;&amp;scy;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357554" y="3500438"/>
            <a:ext cx="2571768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33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http://4put.ru/pictures/max/158/48685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2071678"/>
            <a:ext cx="2571768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33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cc-m-imagesubtitle-image-5205264909" descr="&amp;gcy;&amp;ocy;&amp;rcy;&amp;ocy;&amp;dcy;&amp;iecy;&amp;tscy;&amp;kcy;&amp;acy;&amp;yacy; &amp;rcy;&amp;ocy;&amp;scy;&amp;pcy;&amp;icy;&amp;scy;&amp;softcy; &amp;fcy;&amp;ocy;&amp;tcy;&amp;ocy;&amp;kcy;&amp;lcy;&amp;icy;&amp;pcy;&amp;acy;&amp;rcy;&amp;tcy;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071678"/>
            <a:ext cx="2643206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33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85818"/>
          </a:xfrm>
        </p:spPr>
        <p:txBody>
          <a:bodyPr/>
          <a:lstStyle/>
          <a:p>
            <a:r>
              <a:rPr lang="ru-RU" b="1" dirty="0" smtClean="0"/>
              <a:t>           </a:t>
            </a:r>
            <a:r>
              <a:rPr lang="en-US" b="1" dirty="0" smtClean="0"/>
              <a:t> </a:t>
            </a:r>
            <a:r>
              <a:rPr lang="ru-RU" b="1" dirty="0" smtClean="0"/>
              <a:t>забавны Игрушки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0010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://900igr.net/datas/tekhnologija/Ornamenty/0027-027-Gorodetskaja-rospis.jpg"/>
          <p:cNvPicPr/>
          <p:nvPr/>
        </p:nvPicPr>
        <p:blipFill>
          <a:blip r:embed="rId2" cstate="print"/>
          <a:srcRect l="8621" t="18330" r="10345" b="23625"/>
          <a:stretch>
            <a:fillRect/>
          </a:stretch>
        </p:blipFill>
        <p:spPr bwMode="auto">
          <a:xfrm>
            <a:off x="2285984" y="3929066"/>
            <a:ext cx="4714908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http://go4.imgsmail.ru/imgpreview?key=http%3A//veselinka-toys.ru/content/catalog/big/3655%5Fimg.jpg&amp;mb=imgdb_preview_37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285860"/>
            <a:ext cx="3214710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33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http://www.rukukla.ru/file/0001/250/7226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1285860"/>
            <a:ext cx="3429024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33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114412"/>
          </a:xfrm>
        </p:spPr>
        <p:txBody>
          <a:bodyPr>
            <a:noAutofit/>
          </a:bodyPr>
          <a:lstStyle/>
          <a:p>
            <a:r>
              <a:rPr lang="ru-RU" sz="3200" b="1" i="1" dirty="0" smtClean="0"/>
              <a:t>Как и </a:t>
            </a:r>
            <a:r>
              <a:rPr lang="ru-RU" sz="3200" b="1" i="1" dirty="0" err="1" smtClean="0"/>
              <a:t>раньше,люди</a:t>
            </a:r>
            <a:r>
              <a:rPr lang="ru-RU" sz="3200" b="1" i="1" dirty="0" smtClean="0"/>
              <a:t> с удовольствием покупают изделия городецких мастеров.</a:t>
            </a:r>
            <a:endParaRPr lang="ru-RU" sz="3200" b="1" i="1" dirty="0"/>
          </a:p>
        </p:txBody>
      </p:sp>
      <p:pic>
        <p:nvPicPr>
          <p:cNvPr id="4" name="popup_img" descr="http://go4.imgsmail.ru/imgpreview?key=http%3A//img0.liveinternet.ru/images/attach/c/1/49/956/49956668%5Fimages.jpg&amp;mb=imgdb_preview_237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357290" y="2000240"/>
            <a:ext cx="6429419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57200"/>
            <a:ext cx="8634442" cy="1471602"/>
          </a:xfrm>
        </p:spPr>
        <p:txBody>
          <a:bodyPr>
            <a:prstTxWarp prst="textDoubleWave1">
              <a:avLst/>
            </a:prstTxWarp>
            <a:normAutofit/>
          </a:bodyPr>
          <a:lstStyle/>
          <a:p>
            <a:r>
              <a:rPr lang="ru-RU" sz="48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внимание!</a:t>
            </a:r>
            <a:endParaRPr lang="ru-RU" sz="4800" dirty="0"/>
          </a:p>
        </p:txBody>
      </p:sp>
      <p:pic>
        <p:nvPicPr>
          <p:cNvPr id="4" name="cc-m-imagesubtitle-image-5205263909" descr="&amp;Gcy;&amp;ocy;&amp;rcy;&amp;ocy;&amp;dcy;&amp;iecy;&amp;tscy;&amp;kcy;&amp;acy;&amp;yacy; &amp;rcy;&amp;ocy;&amp;scy;&amp;pcy;&amp;icy;&amp;scy;&amp;softcy; &amp;kcy;&amp;acy;&amp;rcy;&amp;tcy;&amp;icy;&amp;ncy;&amp;kcy;&amp;icy;_&amp;fcy;&amp;acy;&amp;zcy;&amp;acy;&amp;ncy; 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71670" y="2143116"/>
            <a:ext cx="5000659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183</TotalTime>
  <Words>132</Words>
  <Application>Microsoft Office PowerPoint</Application>
  <PresentationFormat>Экран (4:3)</PresentationFormat>
  <Paragraphs>17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 Black</vt:lpstr>
      <vt:lpstr>Franklin Gothic Book</vt:lpstr>
      <vt:lpstr>Franklin Gothic Medium</vt:lpstr>
      <vt:lpstr>Wingdings 2</vt:lpstr>
      <vt:lpstr>Трек</vt:lpstr>
      <vt:lpstr>Презентация «Городецкая роспись» (для детей старшего возраста)</vt:lpstr>
      <vt:lpstr> Городецкая роспись - знаменитый народный промысел Нижегородского края.</vt:lpstr>
      <vt:lpstr>Презентация PowerPoint</vt:lpstr>
      <vt:lpstr>Большинство жителей слыли искусными ремесленниками. Работали они с деревом.</vt:lpstr>
      <vt:lpstr>Городецкую роспись трудно спутать с какой-нибудь другой.</vt:lpstr>
      <vt:lpstr>Презентация PowerPoint</vt:lpstr>
      <vt:lpstr>Презентация PowerPoint</vt:lpstr>
      <vt:lpstr>Презентация PowerPoint</vt:lpstr>
      <vt:lpstr>Раньше городецкая роспись НАНОСИЛАСЬ яичными красками.</vt:lpstr>
      <vt:lpstr>Как и раньше мастера любят изображать сюжеты из жизни.</vt:lpstr>
      <vt:lpstr>Презентация PowerPoint</vt:lpstr>
      <vt:lpstr>Разнообразные комплекты для кухни: шкафчики,полочки</vt:lpstr>
      <vt:lpstr>Красивы и нарядны хлебницы,солонки,разделочные доски.</vt:lpstr>
      <vt:lpstr>            забавны Игрушки</vt:lpstr>
      <vt:lpstr>Как и раньше,люди с удовольствием покупают изделия городецких мастеров.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Анжелла</dc:creator>
  <cp:lastModifiedBy>Ирина Смыкова</cp:lastModifiedBy>
  <cp:revision>24</cp:revision>
  <dcterms:created xsi:type="dcterms:W3CDTF">2013-05-30T12:44:11Z</dcterms:created>
  <dcterms:modified xsi:type="dcterms:W3CDTF">2019-01-29T05:27:54Z</dcterms:modified>
</cp:coreProperties>
</file>